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emf" ContentType="image/x-emf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eematyyli 2 - Korostu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0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7" d="100"/>
          <a:sy n="77" d="100"/>
        </p:scale>
        <p:origin x="367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BB404-246D-428E-82E8-58B797287C38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2C348-8569-4C4B-94F3-4715AA8B7D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9255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19C9B-119C-4619-B0C7-701FD97BA694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83EEE-6159-4EE3-AC4A-774027F1F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635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HSY_yritystunnus_nega_CMYK.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480000" y="360001"/>
            <a:ext cx="1425442" cy="77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6000" y="1476000"/>
            <a:ext cx="9600000" cy="2880000"/>
          </a:xfrm>
        </p:spPr>
        <p:txBody>
          <a:bodyPr anchor="b">
            <a:normAutofit/>
          </a:bodyPr>
          <a:lstStyle>
            <a:lvl1pPr algn="l">
              <a:defRPr sz="4000" spc="3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4000" y="4500000"/>
            <a:ext cx="9600000" cy="1080000"/>
          </a:xfrm>
        </p:spPr>
        <p:txBody>
          <a:bodyPr>
            <a:norm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FC8606-C9D9-4F3A-8873-FFFE45B78F37}" type="datetimeFigureOut">
              <a:rPr lang="fi-FI" smtClean="0"/>
              <a:pPr/>
              <a:t>8.5.2020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71C931-4686-4F8C-A3D2-661123B42BD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30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so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/>
              <a:t>Lisää tumma kuva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FC8606-C9D9-4F3A-8873-FFFE45B78F37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71C931-4686-4F8C-A3D2-661123B42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321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FC8606-C9D9-4F3A-8873-FFFE45B78F37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871C931-4686-4F8C-A3D2-661123B42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8684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petus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HSY_yritystunnus_nega_CMYK.em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27" r="43431" b="54656"/>
          <a:stretch/>
        </p:blipFill>
        <p:spPr bwMode="black">
          <a:xfrm>
            <a:off x="-1" y="5445225"/>
            <a:ext cx="1551709" cy="1412775"/>
          </a:xfrm>
          <a:prstGeom prst="rect">
            <a:avLst/>
          </a:prstGeom>
        </p:spPr>
      </p:pic>
      <p:sp>
        <p:nvSpPr>
          <p:cNvPr id="3" name="Suorakulmio 2"/>
          <p:cNvSpPr/>
          <p:nvPr/>
        </p:nvSpPr>
        <p:spPr>
          <a:xfrm>
            <a:off x="368763" y="260649"/>
            <a:ext cx="11823237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1900" b="1" dirty="0">
                <a:solidFill>
                  <a:srgbClr val="FFFFFF"/>
                </a:solidFill>
                <a:cs typeface="Arial" pitchFamily="34" charset="0"/>
              </a:rPr>
              <a:t>Puhtaasti parempaa arkea</a:t>
            </a:r>
            <a:r>
              <a:rPr lang="fi-FI" sz="1900" dirty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fi-FI" sz="1800" dirty="0">
                <a:solidFill>
                  <a:srgbClr val="FFFFFF"/>
                </a:solidFill>
                <a:cs typeface="Arial" pitchFamily="34" charset="0"/>
              </a:rPr>
              <a:t>|</a:t>
            </a:r>
            <a:r>
              <a:rPr lang="fi-FI" sz="1800" spc="80" dirty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sv-SE" sz="1800" spc="80" dirty="0">
                <a:solidFill>
                  <a:srgbClr val="FFFFFF"/>
                </a:solidFill>
                <a:cs typeface="Arial" pitchFamily="34" charset="0"/>
              </a:rPr>
              <a:t>En rent bättre vardag</a:t>
            </a:r>
            <a:r>
              <a:rPr lang="fi-FI" sz="1800" spc="80" dirty="0">
                <a:solidFill>
                  <a:srgbClr val="FFFFFF"/>
                </a:solidFill>
                <a:cs typeface="Arial" pitchFamily="34" charset="0"/>
              </a:rPr>
              <a:t> | </a:t>
            </a:r>
            <a:r>
              <a:rPr lang="sv-SE" sz="1800" spc="80" dirty="0">
                <a:solidFill>
                  <a:srgbClr val="FFFFFF"/>
                </a:solidFill>
                <a:cs typeface="Arial" pitchFamily="34" charset="0"/>
              </a:rPr>
              <a:t>Purely better, every day</a:t>
            </a:r>
            <a:endParaRPr lang="fi-FI" sz="1800" spc="8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2451136" y="5776809"/>
            <a:ext cx="9398043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i-FI" sz="1800" b="1" dirty="0">
                <a:solidFill>
                  <a:prstClr val="white"/>
                </a:solidFill>
                <a:cs typeface="Arial" pitchFamily="34" charset="0"/>
              </a:rPr>
              <a:t>Helsingin seudun ympäristöpalvelut -kuntayhtymä</a:t>
            </a:r>
          </a:p>
          <a:p>
            <a:pPr algn="r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sv-SE" sz="1600" spc="90" dirty="0">
                <a:solidFill>
                  <a:prstClr val="white"/>
                </a:solidFill>
                <a:cs typeface="Arial" pitchFamily="34" charset="0"/>
              </a:rPr>
              <a:t>Samkommunen Helsingforsregionens miljötjänster</a:t>
            </a:r>
          </a:p>
          <a:p>
            <a:pPr algn="r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</a:pPr>
            <a:r>
              <a:rPr lang="fi-FI" sz="1600" spc="70" dirty="0">
                <a:solidFill>
                  <a:prstClr val="white"/>
                </a:solidFill>
                <a:cs typeface="Arial" pitchFamily="34" charset="0"/>
              </a:rPr>
              <a:t>Helsinki Region Environmental Services Authority </a:t>
            </a:r>
            <a:endParaRPr lang="sv-SE" sz="1600" spc="70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0" hasCustomPrompt="1"/>
          </p:nvPr>
        </p:nvSpPr>
        <p:spPr>
          <a:xfrm>
            <a:off x="524934" y="2336800"/>
            <a:ext cx="11142133" cy="1727200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lang="fi-FI" sz="9600" b="1" kern="1200" dirty="0" smtClean="0">
                <a:solidFill>
                  <a:srgbClr val="339F9B">
                    <a:lumMod val="40000"/>
                    <a:lumOff val="60000"/>
                  </a:srgbClr>
                </a:solidFill>
                <a:latin typeface="+mn-lt"/>
                <a:ea typeface="+mn-ea"/>
                <a:cs typeface="Arial" pitchFamily="34" charset="0"/>
              </a:defRPr>
            </a:lvl1pPr>
            <a:lvl2pPr marL="288000" indent="0">
              <a:buNone/>
              <a:defRPr lang="fi-FI" sz="9600" b="1" kern="1200" dirty="0" smtClean="0">
                <a:solidFill>
                  <a:srgbClr val="339F9B">
                    <a:lumMod val="40000"/>
                    <a:lumOff val="60000"/>
                  </a:srgbClr>
                </a:solidFill>
                <a:latin typeface="+mn-lt"/>
                <a:ea typeface="+mn-ea"/>
                <a:cs typeface="Arial" pitchFamily="34" charset="0"/>
              </a:defRPr>
            </a:lvl2pPr>
            <a:lvl3pPr marL="540000" indent="0">
              <a:buNone/>
              <a:defRPr/>
            </a:lvl3pPr>
            <a:lvl4pPr marL="828000" indent="0">
              <a:buNone/>
              <a:defRPr/>
            </a:lvl4pPr>
            <a:lvl5pPr marL="1080000" indent="0">
              <a:buNone/>
              <a:defRPr/>
            </a:lvl5pPr>
          </a:lstStyle>
          <a:p>
            <a:pPr lvl="0"/>
            <a:r>
              <a:rPr lang="fi-FI" dirty="0"/>
              <a:t>Lisää KIITOS!</a:t>
            </a:r>
          </a:p>
        </p:txBody>
      </p:sp>
    </p:spTree>
    <p:extLst>
      <p:ext uri="{BB962C8B-B14F-4D97-AF65-F5344CB8AC3E}">
        <p14:creationId xmlns:p14="http://schemas.microsoft.com/office/powerpoint/2010/main" val="1800997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alintäyttö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275" y="1860550"/>
            <a:ext cx="5759450" cy="313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32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8606-C9D9-4F3A-8873-FFFE45B78F37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931-4686-4F8C-A3D2-661123B42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5613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HSY_yritystunnus_nega_CMYK.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302687" y="6140295"/>
            <a:ext cx="868525" cy="471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FC8606-C9D9-4F3A-8873-FFFE45B78F37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71C931-4686-4F8C-A3D2-661123B42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86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6000" y="1476000"/>
            <a:ext cx="9600000" cy="2880000"/>
          </a:xfrm>
        </p:spPr>
        <p:txBody>
          <a:bodyPr anchor="b">
            <a:normAutofit/>
          </a:bodyPr>
          <a:lstStyle>
            <a:lvl1pPr algn="l">
              <a:defRPr sz="4000" spc="3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4000" y="4500000"/>
            <a:ext cx="9600000" cy="1080000"/>
          </a:xfrm>
        </p:spPr>
        <p:txBody>
          <a:bodyPr>
            <a:normAutofit/>
          </a:bodyPr>
          <a:lstStyle>
            <a:lvl1pPr marL="0" indent="0" algn="l">
              <a:buNone/>
              <a:defRPr sz="2000" b="1" baseline="0">
                <a:solidFill>
                  <a:srgbClr val="3E3D4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480001" y="359999"/>
            <a:ext cx="1417599" cy="774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0FC8606-C9D9-4F3A-8873-FFFE45B78F37}" type="datetimeFigureOut">
              <a:rPr lang="fi-FI" smtClean="0"/>
              <a:pPr/>
              <a:t>8.5.2020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871C931-4686-4F8C-A3D2-661123B42BD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018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332000"/>
            <a:ext cx="5616000" cy="396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" y="1747050"/>
            <a:ext cx="5616000" cy="396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999" y="1332000"/>
            <a:ext cx="5616000" cy="396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999" y="1747050"/>
            <a:ext cx="5616000" cy="396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8606-C9D9-4F3A-8873-FFFE45B78F37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931-4686-4F8C-A3D2-661123B42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636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tailu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332000"/>
            <a:ext cx="5616000" cy="396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" y="1747050"/>
            <a:ext cx="5616000" cy="39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999" y="1332000"/>
            <a:ext cx="5616000" cy="396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999" y="1747050"/>
            <a:ext cx="5616000" cy="39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FC8606-C9D9-4F3A-8873-FFFE45B78F37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71C931-4686-4F8C-A3D2-661123B42BD3}" type="slidenum">
              <a:rPr lang="fi-FI" smtClean="0"/>
              <a:t>‹#›</a:t>
            </a:fld>
            <a:endParaRPr lang="fi-FI"/>
          </a:p>
        </p:txBody>
      </p:sp>
      <p:pic>
        <p:nvPicPr>
          <p:cNvPr id="12" name="Kuva 11" descr="HSY_yritystunnus_nega_CMYK.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302687" y="6140295"/>
            <a:ext cx="868525" cy="4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10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so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00" y="324000"/>
            <a:ext cx="11376000" cy="6228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0FC8606-C9D9-4F3A-8873-FFFE45B78F37}" type="datetimeFigureOut">
              <a:rPr lang="fi-FI" smtClean="0"/>
              <a:pPr/>
              <a:t>8.5.2020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871C931-4686-4F8C-A3D2-661123B42BD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056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so sisältö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00" y="324000"/>
            <a:ext cx="11376000" cy="622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FC8606-C9D9-4F3A-8873-FFFE45B78F37}" type="datetimeFigureOut">
              <a:rPr lang="fi-FI" smtClean="0"/>
              <a:pPr/>
              <a:t>8.5.2020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71C931-4686-4F8C-A3D2-661123B42BD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997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so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/>
              <a:t>Lisää vaalea kuva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8606-C9D9-4F3A-8873-FFFE45B78F37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931-4686-4F8C-A3D2-661123B42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09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288000"/>
            <a:ext cx="11400000" cy="885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1" y="1332000"/>
            <a:ext cx="114171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	</a:t>
            </a:r>
            <a:endParaRPr lang="en-US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302400" y="6141939"/>
            <a:ext cx="866426" cy="47306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68000" y="6310800"/>
            <a:ext cx="1656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3E3D40"/>
                </a:solidFill>
              </a:defRPr>
            </a:lvl1pPr>
          </a:lstStyle>
          <a:p>
            <a:fld id="{70FC8606-C9D9-4F3A-8873-FFFE45B78F37}" type="datetimeFigureOut">
              <a:rPr lang="fi-FI" smtClean="0"/>
              <a:t>8.5.2020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92000" y="6310800"/>
            <a:ext cx="38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3E3D4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85600" y="6310800"/>
            <a:ext cx="16464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3E3D40"/>
                </a:solidFill>
              </a:defRPr>
            </a:lvl1pPr>
          </a:lstStyle>
          <a:p>
            <a:fld id="{C871C931-4686-4F8C-A3D2-661123B42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6760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•"/>
        <a:defRPr sz="20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520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–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520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2520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–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1332000" indent="-2520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1584000" indent="-2520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–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6pPr>
      <a:lvl7pPr marL="1836000" indent="-2520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7pPr>
      <a:lvl8pPr marL="2088000" indent="-2520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–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8pPr>
      <a:lvl9pPr marL="2340000" indent="-2520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251">
          <p15:clr>
            <a:srgbClr val="F26B43"/>
          </p15:clr>
        </p15:guide>
        <p15:guide id="2" pos="3840">
          <p15:clr>
            <a:srgbClr val="F26B43"/>
          </p15:clr>
        </p15:guide>
        <p15:guide id="3" pos="74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288364"/>
              </p:ext>
            </p:extLst>
          </p:nvPr>
        </p:nvGraphicFramePr>
        <p:xfrm>
          <a:off x="138544" y="110834"/>
          <a:ext cx="11914912" cy="6622476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978728"/>
                <a:gridCol w="2978728"/>
                <a:gridCol w="2978728"/>
                <a:gridCol w="2978728"/>
              </a:tblGrid>
              <a:tr h="1655619"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Lumipallopihdit</a:t>
                      </a:r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Sukkateline</a:t>
                      </a:r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Aamiaiskaappi</a:t>
                      </a:r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Banaanikotelo</a:t>
                      </a:r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6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Robotti-imuri</a:t>
                      </a:r>
                    </a:p>
                    <a:p>
                      <a:pPr algn="ctr"/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Limalelu</a:t>
                      </a:r>
                    </a:p>
                    <a:p>
                      <a:pPr algn="ctr"/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Ilotulite</a:t>
                      </a:r>
                    </a:p>
                    <a:p>
                      <a:pPr algn="ctr"/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Avokadoleikkuri</a:t>
                      </a:r>
                    </a:p>
                    <a:p>
                      <a:pPr algn="ctr"/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6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Hyönteisansa</a:t>
                      </a:r>
                    </a:p>
                    <a:p>
                      <a:pPr algn="ctr"/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Lemmikkikoru</a:t>
                      </a:r>
                    </a:p>
                    <a:p>
                      <a:pPr algn="ctr"/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Salaattilinko</a:t>
                      </a:r>
                    </a:p>
                    <a:p>
                      <a:pPr algn="ctr"/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Vaipankätkijä</a:t>
                      </a:r>
                    </a:p>
                    <a:p>
                      <a:pPr algn="ctr"/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6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Kaupunkimaasturi</a:t>
                      </a:r>
                    </a:p>
                    <a:p>
                      <a:pPr algn="ctr"/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err="1" smtClean="0"/>
                        <a:t>Popkornikone</a:t>
                      </a:r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Tuoksutussi</a:t>
                      </a:r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Valotyyny</a:t>
                      </a:r>
                      <a:endParaRPr lang="fi-FI" sz="25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878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258360"/>
              </p:ext>
            </p:extLst>
          </p:nvPr>
        </p:nvGraphicFramePr>
        <p:xfrm>
          <a:off x="138544" y="110834"/>
          <a:ext cx="11914912" cy="6622476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978728"/>
                <a:gridCol w="2978728"/>
                <a:gridCol w="2978728"/>
                <a:gridCol w="2978728"/>
              </a:tblGrid>
              <a:tr h="1655619">
                <a:tc>
                  <a:txBody>
                    <a:bodyPr/>
                    <a:lstStyle/>
                    <a:p>
                      <a:pPr algn="ctr"/>
                      <a:r>
                        <a:rPr lang="fi-FI" sz="2500" b="1" i="0" kern="120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Kertakäyttö-sadetakki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i="0" kern="120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Muovipilli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Viikkauslauta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Tasapainolauta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619"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Oliivilusikka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Ilmanraikastin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i="0" kern="120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Kahvikapseli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Kasvoharja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619">
                <a:tc>
                  <a:txBody>
                    <a:bodyPr/>
                    <a:lstStyle/>
                    <a:p>
                      <a:pPr algn="ctr"/>
                      <a:r>
                        <a:rPr lang="fi-FI" sz="2500" b="1" i="0" kern="120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Kertakäyttöastia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Letityskone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Pitsasakset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Älymuki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6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500" b="1" kern="120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Lehtipuhallin</a:t>
                      </a:r>
                    </a:p>
                    <a:p>
                      <a:pPr algn="ctr"/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Mönkijä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Turkishattu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5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Hammastahnan-puristin</a:t>
                      </a:r>
                      <a:endParaRPr lang="fi-FI" sz="2500" b="1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52362"/>
      </p:ext>
    </p:extLst>
  </p:cSld>
  <p:clrMapOvr>
    <a:masterClrMapping/>
  </p:clrMapOvr>
</p:sld>
</file>

<file path=ppt/theme/theme1.xml><?xml version="1.0" encoding="utf-8"?>
<a:theme xmlns:a="http://schemas.openxmlformats.org/drawingml/2006/main" name="HSY 16_9">
  <a:themeElements>
    <a:clrScheme name="HSY värit">
      <a:dk1>
        <a:sysClr val="windowText" lastClr="000000"/>
      </a:dk1>
      <a:lt1>
        <a:sysClr val="window" lastClr="FFFFFF"/>
      </a:lt1>
      <a:dk2>
        <a:srgbClr val="339F9B"/>
      </a:dk2>
      <a:lt2>
        <a:srgbClr val="64C3CD"/>
      </a:lt2>
      <a:accent1>
        <a:srgbClr val="33BBB5"/>
      </a:accent1>
      <a:accent2>
        <a:srgbClr val="F18931"/>
      </a:accent2>
      <a:accent3>
        <a:srgbClr val="814494"/>
      </a:accent3>
      <a:accent4>
        <a:srgbClr val="D8318A"/>
      </a:accent4>
      <a:accent5>
        <a:srgbClr val="74AA50"/>
      </a:accent5>
      <a:accent6>
        <a:srgbClr val="006AA7"/>
      </a:accent6>
      <a:hlink>
        <a:srgbClr val="008782"/>
      </a:hlink>
      <a:folHlink>
        <a:srgbClr val="814494"/>
      </a:folHlink>
    </a:clrScheme>
    <a:fontScheme name="HSY 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5400"/>
      </a:spPr>
      <a:bodyPr rtlCol="0" anchor="ctr"/>
      <a:lstStyle>
        <a:defPPr algn="ctr">
          <a:defRPr sz="2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SY PowerPoint-malli 16_9.potx" id="{6CF90F48-F54F-4006-BE0F-1BFD9D0F1CBA}" vid="{D45FB7B7-5851-4363-BCCF-CA9A39EE37D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BB77D00F125840AF7723697A9BE8C2" ma:contentTypeVersion="12" ma:contentTypeDescription="Create a new document." ma:contentTypeScope="" ma:versionID="68a716b37a6d41b3a88e6e8e24d7254e">
  <xsd:schema xmlns:xsd="http://www.w3.org/2001/XMLSchema" xmlns:xs="http://www.w3.org/2001/XMLSchema" xmlns:p="http://schemas.microsoft.com/office/2006/metadata/properties" xmlns:ns2="e3d42684-8095-48a0-9da1-50bda44f34a8" xmlns:ns3="992bb487-3368-4ed3-a210-ce52ae76fbc0" targetNamespace="http://schemas.microsoft.com/office/2006/metadata/properties" ma:root="true" ma:fieldsID="bc6d33581910a2157c4b186551d83284" ns2:_="" ns3:_="">
    <xsd:import namespace="e3d42684-8095-48a0-9da1-50bda44f34a8"/>
    <xsd:import namespace="992bb487-3368-4ed3-a210-ce52ae76fb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d42684-8095-48a0-9da1-50bda44f34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2bb487-3368-4ed3-a210-ce52ae76fbc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90D125-5438-4F04-95CA-DCB92145092A}"/>
</file>

<file path=customXml/itemProps2.xml><?xml version="1.0" encoding="utf-8"?>
<ds:datastoreItem xmlns:ds="http://schemas.openxmlformats.org/officeDocument/2006/customXml" ds:itemID="{63C3B32E-4648-43BA-BAA1-4B46BE0AF690}"/>
</file>

<file path=customXml/itemProps3.xml><?xml version="1.0" encoding="utf-8"?>
<ds:datastoreItem xmlns:ds="http://schemas.openxmlformats.org/officeDocument/2006/customXml" ds:itemID="{D173E8AB-070F-4F85-A3E5-351FA19D58A6}"/>
</file>

<file path=docProps/app.xml><?xml version="1.0" encoding="utf-8"?>
<Properties xmlns="http://schemas.openxmlformats.org/officeDocument/2006/extended-properties" xmlns:vt="http://schemas.openxmlformats.org/officeDocument/2006/docPropsVTypes">
  <Template>HSY PowerPoint-malli 16_9</Template>
  <TotalTime>695</TotalTime>
  <Words>32</Words>
  <Application>Microsoft Macintosh PowerPoint</Application>
  <PresentationFormat>Laajakuva</PresentationFormat>
  <Paragraphs>32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Calibri</vt:lpstr>
      <vt:lpstr>Arial</vt:lpstr>
      <vt:lpstr>HSY 16_9</vt:lpstr>
      <vt:lpstr>PowerPoint-esitys</vt:lpstr>
      <vt:lpstr>PowerPoint-esitys</vt:lpstr>
    </vt:vector>
  </TitlesOfParts>
  <Company>Helsingin seudun ympäristöpalvelut -kuntayhtymä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Vaisto Päivi</dc:creator>
  <cp:lastModifiedBy>Marjo Myllyniemi</cp:lastModifiedBy>
  <cp:revision>15</cp:revision>
  <dcterms:created xsi:type="dcterms:W3CDTF">2018-11-27T11:28:02Z</dcterms:created>
  <dcterms:modified xsi:type="dcterms:W3CDTF">2020-05-08T13:14:02Z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0x0101003FBB77D00F125840AF7723697A9BE8C2</vt:lpwstr>
  </property>
</Properties>
</file>